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9" r:id="rId3"/>
    <p:sldId id="258" r:id="rId4"/>
    <p:sldId id="269" r:id="rId5"/>
    <p:sldId id="263" r:id="rId6"/>
    <p:sldId id="261" r:id="rId7"/>
    <p:sldId id="264" r:id="rId8"/>
    <p:sldId id="268" r:id="rId9"/>
    <p:sldId id="272" r:id="rId10"/>
    <p:sldId id="273" r:id="rId11"/>
    <p:sldId id="267" r:id="rId12"/>
    <p:sldId id="257" r:id="rId1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3C5CA-FA45-FD4C-ADF1-E403FA092486}" type="datetimeFigureOut">
              <a:rPr lang="nl-NL" smtClean="0"/>
              <a:t>25-02-19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A10E5-6B06-A243-99A2-E8C01BE124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0713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81C9D-AC52-5240-824C-0A9E6E2FF9CF}" type="datetimeFigureOut">
              <a:t>25-02-19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01411-7D15-0348-B482-BF0045776DD1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817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cala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ala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ala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ala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ala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cala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cala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cala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calaSans" charset="0"/>
                <a:ea typeface="ＭＳ Ｐゴシック" charset="0"/>
              </a:defRPr>
            </a:lvl9pPr>
          </a:lstStyle>
          <a:p>
            <a:pPr eaLnBrk="1" hangingPunct="1"/>
            <a:fld id="{18D52453-E363-9147-8758-C0DD1BF7C74C}" type="slidenum">
              <a:rPr lang="nl-NL" sz="1200">
                <a:latin typeface="Arial" charset="0"/>
              </a:rPr>
              <a:pPr eaLnBrk="1" hangingPunct="1"/>
              <a:t>11</a:t>
            </a:fld>
            <a:endParaRPr lang="nl-NL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690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93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8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53614-3AB9-C14F-AAA5-D5E50785252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3666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56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407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689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028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388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51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9616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85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387F7-9F36-3B41-B416-941307E3BEF0}" type="datetimeFigureOut">
              <a:t>25-02-19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6C8B0-7570-B742-BCEF-E7E96C02325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228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verbaarschot-partners.nl/wp-content/uploads/2016/04/Career-Story-Interview.pdf" TargetMode="External"/><Relationship Id="rId3" Type="http://schemas.openxmlformats.org/officeDocument/2006/relationships/hyperlink" Target="http://www.keuzesinloopbaan.nl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Relationship Id="rId8" Type="http://schemas.openxmlformats.org/officeDocument/2006/relationships/image" Target="../media/image13.gif"/><Relationship Id="rId9" Type="http://schemas.openxmlformats.org/officeDocument/2006/relationships/image" Target="../media/image14.jp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5" Type="http://schemas.openxmlformats.org/officeDocument/2006/relationships/image" Target="../media/image18.jp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sz="6700" dirty="0" smtClean="0"/>
              <a:t>Workshop Storytelling</a:t>
            </a:r>
            <a:br>
              <a:rPr lang="nl-NL" sz="6700" dirty="0" smtClean="0"/>
            </a:br>
            <a:r>
              <a:rPr lang="nl-NL" dirty="0" err="1"/>
              <a:t>C</a:t>
            </a:r>
            <a:r>
              <a:rPr lang="nl-NL" dirty="0" err="1" smtClean="0"/>
              <a:t>areer</a:t>
            </a:r>
            <a:r>
              <a:rPr lang="nl-NL" dirty="0" smtClean="0"/>
              <a:t> Story Interview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5558172"/>
            <a:ext cx="6400800" cy="1093916"/>
          </a:xfrm>
        </p:spPr>
        <p:txBody>
          <a:bodyPr>
            <a:normAutofit fontScale="70000" lnSpcReduction="20000"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Cliënt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schrijver</a:t>
            </a:r>
            <a:r>
              <a:rPr lang="en-US" dirty="0">
                <a:solidFill>
                  <a:schemeClr val="tx1"/>
                </a:solidFill>
              </a:rPr>
              <a:t> en </a:t>
            </a:r>
            <a:r>
              <a:rPr lang="en-US" dirty="0" err="1">
                <a:solidFill>
                  <a:schemeClr val="tx1"/>
                </a:solidFill>
              </a:rPr>
              <a:t>hoofdpersoon</a:t>
            </a:r>
            <a:endParaRPr lang="nl-NL" dirty="0">
              <a:solidFill>
                <a:schemeClr val="tx1"/>
              </a:solidFill>
            </a:endParaRPr>
          </a:p>
          <a:p>
            <a:r>
              <a:rPr lang="nl-NL" dirty="0" smtClean="0">
                <a:solidFill>
                  <a:srgbClr val="000000"/>
                </a:solidFill>
              </a:rPr>
              <a:t>Loopbaan: verhaal</a:t>
            </a:r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68307" y="6243035"/>
            <a:ext cx="8139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 smtClean="0">
                <a:solidFill>
                  <a:schemeClr val="bg1">
                    <a:lumMod val="50000"/>
                  </a:schemeClr>
                </a:solidFill>
              </a:rPr>
              <a:t>	 			</a:t>
            </a:r>
            <a:r>
              <a:rPr lang="nl-NL" sz="1600" smtClean="0">
                <a:solidFill>
                  <a:schemeClr val="bg1">
                    <a:lumMod val="50000"/>
                  </a:schemeClr>
                </a:solidFill>
              </a:rPr>
              <a:t>									Mieke </a:t>
            </a:r>
            <a:r>
              <a:rPr lang="nl-NL" sz="1600" dirty="0" smtClean="0">
                <a:solidFill>
                  <a:schemeClr val="bg1">
                    <a:lumMod val="50000"/>
                  </a:schemeClr>
                </a:solidFill>
              </a:rPr>
              <a:t>Verbaarschot </a:t>
            </a:r>
            <a:endParaRPr lang="nl-NL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Afbeelding 6" descr="theateroflife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7" y="2005464"/>
            <a:ext cx="8671373" cy="383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ScalaSans-Bold" charset="0"/>
              </a:rPr>
              <a:t>S</a:t>
            </a:r>
            <a:r>
              <a:rPr lang="nl-NL" dirty="0" smtClean="0">
                <a:solidFill>
                  <a:schemeClr val="accent6">
                    <a:lumMod val="50000"/>
                  </a:schemeClr>
                </a:solidFill>
                <a:latin typeface="ScalaSans-Bold" charset="0"/>
              </a:rPr>
              <a:t>tartvraag en opbrengst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Kun je je antwoorden verbinden met je startvraag.</a:t>
            </a:r>
          </a:p>
          <a:p>
            <a:pPr marL="0" indent="0">
              <a:buNone/>
            </a:pPr>
            <a:r>
              <a:rPr lang="nl-NL" dirty="0" smtClean="0"/>
              <a:t>-    Vertel aan je coach</a:t>
            </a:r>
            <a:endParaRPr lang="nl-NL" dirty="0"/>
          </a:p>
          <a:p>
            <a:pPr marL="0" indent="0">
              <a:buNone/>
            </a:pPr>
            <a:r>
              <a:rPr lang="nl-NL" dirty="0" smtClean="0"/>
              <a:t>-	En luister naar wat hem/haar nog opvalt….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3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dirty="0" smtClean="0">
                <a:solidFill>
                  <a:schemeClr val="accent6">
                    <a:lumMod val="75000"/>
                  </a:schemeClr>
                </a:solidFill>
                <a:latin typeface="ScalaSans-Bold" charset="0"/>
              </a:rPr>
              <a:t>Opbrengsten</a:t>
            </a:r>
            <a:endParaRPr lang="nl-NL" dirty="0">
              <a:solidFill>
                <a:schemeClr val="accent6">
                  <a:lumMod val="75000"/>
                </a:schemeClr>
              </a:solidFill>
              <a:latin typeface="ScalaSans-Bold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789354" y="6360485"/>
            <a:ext cx="8139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						</a:t>
            </a:r>
            <a:endParaRPr lang="nl-NL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72375" y="833979"/>
            <a:ext cx="3932038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pPr marL="457200" indent="-457200">
              <a:buFont typeface="Arial"/>
              <a:buChar char="•"/>
            </a:pPr>
            <a:r>
              <a:rPr lang="nl-NL" sz="2400" dirty="0" smtClean="0"/>
              <a:t>Vergroten zelfkennis </a:t>
            </a:r>
          </a:p>
          <a:p>
            <a:pPr marL="457200" indent="-457200">
              <a:buFont typeface="Arial"/>
              <a:buChar char="•"/>
            </a:pPr>
            <a:endParaRPr lang="nl-NL" sz="2400" dirty="0" smtClean="0"/>
          </a:p>
          <a:p>
            <a:pPr marL="457200" indent="-457200">
              <a:buFont typeface="Arial"/>
              <a:buChar char="•"/>
            </a:pPr>
            <a:r>
              <a:rPr lang="nl-NL" sz="2400" dirty="0" smtClean="0"/>
              <a:t>Kompas (levens) loopbaan</a:t>
            </a:r>
          </a:p>
          <a:p>
            <a:r>
              <a:rPr lang="nl-NL" sz="2400" dirty="0" smtClean="0"/>
              <a:t>			</a:t>
            </a:r>
            <a:r>
              <a:rPr lang="nl-NL" sz="2400" dirty="0"/>
              <a:t>			</a:t>
            </a:r>
            <a:r>
              <a:rPr lang="en-US" sz="2400" dirty="0" smtClean="0"/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err="1" smtClean="0"/>
              <a:t>Inspiratie</a:t>
            </a:r>
            <a:r>
              <a:rPr lang="en-US" sz="2400" dirty="0" smtClean="0"/>
              <a:t>  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err="1" smtClean="0"/>
              <a:t>Keuzes</a:t>
            </a:r>
            <a:endParaRPr lang="en-US" sz="2400" dirty="0" smtClean="0"/>
          </a:p>
          <a:p>
            <a:pPr marL="914400" lvl="1" indent="-457200">
              <a:buFont typeface="Arial"/>
              <a:buChar char="•"/>
            </a:pPr>
            <a:r>
              <a:rPr lang="en-US" sz="2400" dirty="0" err="1" smtClean="0"/>
              <a:t>Samenwerking</a:t>
            </a:r>
            <a:endParaRPr lang="en-US" sz="2400" dirty="0" smtClean="0"/>
          </a:p>
          <a:p>
            <a:pPr marL="914400" lvl="1" indent="-457200">
              <a:buFont typeface="Arial"/>
              <a:buChar char="•"/>
            </a:pPr>
            <a:r>
              <a:rPr lang="en-US" sz="2400" dirty="0" err="1" smtClean="0"/>
              <a:t>Uitdagingen</a:t>
            </a:r>
            <a:endParaRPr lang="en-US" sz="2400" dirty="0" smtClean="0"/>
          </a:p>
          <a:p>
            <a:r>
              <a:rPr lang="nl-NL" dirty="0"/>
              <a:t>				</a:t>
            </a:r>
          </a:p>
        </p:txBody>
      </p:sp>
      <p:pic>
        <p:nvPicPr>
          <p:cNvPr id="7" name="Afbeelding 6" descr="Naamloos.tiffboo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01" y="274638"/>
            <a:ext cx="2122899" cy="5390318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026606" y="4731419"/>
            <a:ext cx="5082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accent6">
                    <a:lumMod val="75000"/>
                  </a:schemeClr>
                </a:solidFill>
              </a:rPr>
              <a:t>Voor wie:</a:t>
            </a:r>
          </a:p>
          <a:p>
            <a:pPr marL="285750" indent="-285750">
              <a:buFontTx/>
              <a:buChar char="-"/>
            </a:pPr>
            <a:r>
              <a:rPr lang="nl-NL" sz="2400" dirty="0" smtClean="0"/>
              <a:t>Iedereen die toe is aan reflectie op loopbaan</a:t>
            </a:r>
          </a:p>
          <a:p>
            <a:r>
              <a:rPr lang="nl-NL" sz="2400" smtClean="0"/>
              <a:t>-   specifiek</a:t>
            </a:r>
            <a:r>
              <a:rPr lang="nl-NL" sz="2400" dirty="0" smtClean="0"/>
              <a:t>: </a:t>
            </a:r>
            <a:r>
              <a:rPr lang="nl-NL" sz="2400" dirty="0" err="1" smtClean="0"/>
              <a:t>millennials</a:t>
            </a:r>
            <a:r>
              <a:rPr lang="nl-NL" sz="2400" dirty="0" smtClean="0"/>
              <a:t>, 45plus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00185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0664" y="437744"/>
            <a:ext cx="8044774" cy="5252936"/>
          </a:xfrm>
        </p:spPr>
        <p:txBody>
          <a:bodyPr>
            <a:normAutofit fontScale="90000"/>
          </a:bodyPr>
          <a:lstStyle/>
          <a:p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/>
              <a:t/>
            </a:r>
            <a:br>
              <a:rPr lang="nl-NL" sz="2000" dirty="0"/>
            </a:b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/>
              <a:t/>
            </a:r>
            <a:br>
              <a:rPr lang="nl-NL" sz="2000" dirty="0"/>
            </a:br>
            <a:r>
              <a:rPr lang="nl-NL" sz="3600" dirty="0" smtClean="0">
                <a:solidFill>
                  <a:schemeClr val="accent6">
                    <a:lumMod val="75000"/>
                  </a:schemeClr>
                </a:solidFill>
              </a:rPr>
              <a:t>Meer weten: </a:t>
            </a:r>
            <a:br>
              <a:rPr lang="nl-NL" sz="36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3600" dirty="0" smtClean="0">
                <a:hlinkClick r:id="rId2"/>
              </a:rPr>
              <a:t>artikel</a:t>
            </a:r>
            <a:r>
              <a:rPr lang="nl-NL" sz="3600" dirty="0" smtClean="0"/>
              <a:t> in het Complete Loopbaanboek </a:t>
            </a:r>
            <a:br>
              <a:rPr lang="nl-NL" sz="3600" dirty="0" smtClean="0"/>
            </a:br>
            <a:r>
              <a:rPr lang="nl-NL" sz="3600" dirty="0" smtClean="0"/>
              <a:t/>
            </a:r>
            <a:br>
              <a:rPr lang="nl-NL" sz="3600" dirty="0" smtClean="0"/>
            </a:br>
            <a:r>
              <a:rPr lang="nl-NL" sz="3600" dirty="0" smtClean="0"/>
              <a:t/>
            </a:r>
            <a:br>
              <a:rPr lang="nl-NL" sz="3600" dirty="0" smtClean="0"/>
            </a:br>
            <a:r>
              <a:rPr lang="nl-NL" sz="3600" dirty="0" smtClean="0">
                <a:solidFill>
                  <a:schemeClr val="accent6">
                    <a:lumMod val="75000"/>
                  </a:schemeClr>
                </a:solidFill>
              </a:rPr>
              <a:t>CSI coach vinden? </a:t>
            </a:r>
            <a:br>
              <a:rPr lang="nl-NL" sz="36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3600" dirty="0" smtClean="0">
                <a:hlinkClick r:id="rId3"/>
              </a:rPr>
              <a:t>www.keuzesinloopbaan.nl</a:t>
            </a:r>
            <a:r>
              <a:rPr lang="nl-NL" sz="3600" dirty="0" smtClean="0"/>
              <a:t/>
            </a:r>
            <a:br>
              <a:rPr lang="nl-NL" sz="3600" dirty="0" smtClean="0"/>
            </a:br>
            <a:r>
              <a:rPr lang="nl-NL" sz="3600" dirty="0" smtClean="0"/>
              <a:t/>
            </a:r>
            <a:br>
              <a:rPr lang="nl-NL" sz="3600" dirty="0" smtClean="0"/>
            </a:br>
            <a:r>
              <a:rPr lang="nl-NL" sz="1800" dirty="0" smtClean="0">
                <a:solidFill>
                  <a:srgbClr val="000000"/>
                </a:solidFill>
              </a:rPr>
              <a:t/>
            </a:r>
            <a:br>
              <a:rPr lang="nl-NL" sz="1800" dirty="0" smtClean="0">
                <a:solidFill>
                  <a:srgbClr val="000000"/>
                </a:solidFill>
              </a:rPr>
            </a:br>
            <a:r>
              <a:rPr lang="nl-NL" sz="2000" dirty="0" smtClean="0"/>
              <a:t/>
            </a:r>
            <a:br>
              <a:rPr lang="nl-NL" sz="2000" dirty="0" smtClean="0"/>
            </a:br>
            <a:endParaRPr lang="nl-NL" sz="2800" dirty="0"/>
          </a:p>
        </p:txBody>
      </p:sp>
      <p:sp>
        <p:nvSpPr>
          <p:cNvPr id="7" name="Rechthoek 6"/>
          <p:cNvSpPr/>
          <p:nvPr/>
        </p:nvSpPr>
        <p:spPr>
          <a:xfrm>
            <a:off x="789354" y="6280025"/>
            <a:ext cx="8139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											©Mieke Verbaarschot</a:t>
            </a:r>
            <a:endParaRPr lang="nl-NL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2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vocoph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1" y="275903"/>
            <a:ext cx="2228850" cy="2253987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809835" y="2514015"/>
            <a:ext cx="765984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600" dirty="0" smtClean="0">
              <a:latin typeface="+mj-lt"/>
            </a:endParaRPr>
          </a:p>
          <a:p>
            <a:pPr algn="ctr"/>
            <a:r>
              <a:rPr lang="nl-NL" sz="3600" dirty="0">
                <a:latin typeface="+mj-lt"/>
              </a:rPr>
              <a:t>V</a:t>
            </a:r>
            <a:r>
              <a:rPr lang="nl-NL" sz="3600" dirty="0" smtClean="0">
                <a:latin typeface="+mj-lt"/>
              </a:rPr>
              <a:t>eranderingen gaan zo snel dat mensen niet meer weten wie ze zijn en waarnaar ze onderweg zijn. </a:t>
            </a:r>
            <a:endParaRPr lang="nl-NL" sz="3600" dirty="0">
              <a:latin typeface="+mj-lt"/>
            </a:endParaRPr>
          </a:p>
          <a:p>
            <a:pPr algn="ctr"/>
            <a:r>
              <a:rPr lang="nl-NL" dirty="0"/>
              <a:t>										</a:t>
            </a:r>
          </a:p>
          <a:p>
            <a:pPr algn="ctr"/>
            <a:r>
              <a:rPr lang="nl-NL" sz="2800" dirty="0" smtClean="0"/>
              <a:t>																	Mark </a:t>
            </a:r>
            <a:r>
              <a:rPr lang="nl-NL" sz="2800" dirty="0"/>
              <a:t>L. </a:t>
            </a:r>
            <a:r>
              <a:rPr lang="nl-NL" sz="2800" dirty="0" err="1"/>
              <a:t>Savickas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4911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Behoefte aan </a:t>
            </a:r>
            <a:r>
              <a:rPr lang="nl-NL" dirty="0" err="1" smtClean="0"/>
              <a:t>biographicy</a:t>
            </a:r>
            <a:endParaRPr lang="nl-NL" dirty="0"/>
          </a:p>
        </p:txBody>
      </p:sp>
      <p:pic>
        <p:nvPicPr>
          <p:cNvPr id="5" name="Tijdelijke aanduiding voor inhoud 4" descr="AdobeStock_22124942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57200" y="1571625"/>
            <a:ext cx="4759948" cy="26177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024877" y="4469423"/>
            <a:ext cx="72346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200" dirty="0">
                <a:solidFill>
                  <a:srgbClr val="000000"/>
                </a:solidFill>
              </a:rPr>
              <a:t>We </a:t>
            </a:r>
            <a:r>
              <a:rPr lang="nl-NL" sz="3200" dirty="0" smtClean="0">
                <a:solidFill>
                  <a:srgbClr val="000000"/>
                </a:solidFill>
              </a:rPr>
              <a:t>moeten onszelf diepgaand kennen om </a:t>
            </a:r>
          </a:p>
          <a:p>
            <a:pPr algn="ctr"/>
            <a:r>
              <a:rPr lang="nl-NL" sz="3200" dirty="0" smtClean="0">
                <a:solidFill>
                  <a:srgbClr val="000000"/>
                </a:solidFill>
              </a:rPr>
              <a:t>ons te kunnen aanpassen aan de </a:t>
            </a:r>
          </a:p>
          <a:p>
            <a:pPr algn="ctr"/>
            <a:r>
              <a:rPr lang="nl-NL" sz="3200" dirty="0" smtClean="0">
                <a:solidFill>
                  <a:srgbClr val="000000"/>
                </a:solidFill>
              </a:rPr>
              <a:t>nieuwe uitdagingen in werk en leven</a:t>
            </a:r>
            <a:endParaRPr lang="nl-NL" sz="3200" dirty="0">
              <a:solidFill>
                <a:srgbClr val="000000"/>
              </a:solidFill>
            </a:endParaRPr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47" y="1571625"/>
            <a:ext cx="3688727" cy="26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</a:t>
            </a:r>
            <a:r>
              <a:rPr lang="nl-NL" dirty="0" smtClean="0"/>
              <a:t>erkblad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>
                <a:solidFill>
                  <a:srgbClr val="000000"/>
                </a:solidFill>
              </a:rPr>
              <a:t>Het begint met een uitdaging……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rgbClr val="000000"/>
                </a:solidFill>
              </a:rPr>
              <a:t>Wat is de jouwe op dit moment? 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000000"/>
                </a:solidFill>
              </a:rPr>
              <a:t>	</a:t>
            </a:r>
          </a:p>
          <a:p>
            <a:endParaRPr lang="nl-NL" dirty="0"/>
          </a:p>
        </p:txBody>
      </p:sp>
      <p:pic>
        <p:nvPicPr>
          <p:cNvPr id="4" name="Afbeelding 3" descr="BU00529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34" y="4102237"/>
            <a:ext cx="3121152" cy="24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Methode Career Story Interview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Motto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 smtClean="0"/>
              <a:t>Favoriete</a:t>
            </a:r>
            <a:r>
              <a:rPr lang="en-US" dirty="0" smtClean="0"/>
              <a:t> </a:t>
            </a:r>
            <a:r>
              <a:rPr lang="en-US" dirty="0" err="1" smtClean="0"/>
              <a:t>verhaal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err="1" smtClean="0"/>
              <a:t>Jeugdhelden</a:t>
            </a:r>
            <a:endParaRPr lang="en-US" dirty="0" smtClean="0"/>
          </a:p>
          <a:p>
            <a:pPr marL="0" indent="0">
              <a:buNone/>
            </a:pPr>
            <a:r>
              <a:rPr lang="en-US" sz="2000" dirty="0" smtClean="0"/>
              <a:t>(</a:t>
            </a:r>
            <a:r>
              <a:rPr lang="en-US" sz="2000" dirty="0" err="1" smtClean="0"/>
              <a:t>oefenen</a:t>
            </a:r>
            <a:r>
              <a:rPr lang="en-US" sz="2000" dirty="0" smtClean="0"/>
              <a:t> we </a:t>
            </a:r>
            <a:r>
              <a:rPr lang="en-US" sz="2000" dirty="0" err="1" smtClean="0"/>
              <a:t>mee</a:t>
            </a:r>
            <a:r>
              <a:rPr lang="en-US" sz="2000" dirty="0" smtClean="0"/>
              <a:t>)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 err="1" smtClean="0"/>
              <a:t>Interesses</a:t>
            </a:r>
            <a:endParaRPr lang="en-US" dirty="0"/>
          </a:p>
          <a:p>
            <a:pPr>
              <a:buFontTx/>
              <a:buChar char="-"/>
            </a:pPr>
            <a:r>
              <a:rPr lang="nl-NL" dirty="0" smtClean="0"/>
              <a:t>Vroege jeugdervaringen</a:t>
            </a:r>
          </a:p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endParaRPr lang="nl-NL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810239"/>
            <a:ext cx="3606800" cy="22479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378036" y="5768379"/>
            <a:ext cx="402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Jouw</a:t>
            </a:r>
            <a:r>
              <a:rPr lang="en-US" dirty="0" smtClean="0"/>
              <a:t> MOTTO&gt;&gt;&gt; </a:t>
            </a:r>
            <a:r>
              <a:rPr lang="en-US" dirty="0" err="1" smtClean="0"/>
              <a:t>werkblad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003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Jeugdhelden</a:t>
            </a:r>
            <a:endParaRPr lang="nl-NL" dirty="0"/>
          </a:p>
        </p:txBody>
      </p:sp>
      <p:pic>
        <p:nvPicPr>
          <p:cNvPr id="3" name="Tijdelijke aanduiding voor inhoud 3" descr="xen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8" b="15448"/>
          <a:stretch>
            <a:fillRect/>
          </a:stretch>
        </p:blipFill>
        <p:spPr>
          <a:xfrm>
            <a:off x="177491" y="1043172"/>
            <a:ext cx="3215621" cy="176846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68" y="1986172"/>
            <a:ext cx="1452002" cy="1951664"/>
          </a:xfrm>
          <a:prstGeom prst="rect">
            <a:avLst/>
          </a:prstGeom>
        </p:spPr>
      </p:pic>
      <p:pic>
        <p:nvPicPr>
          <p:cNvPr id="4" name="Afbeelding 3" descr="pippie langkou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29" y="1573140"/>
            <a:ext cx="2320766" cy="1738335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-1328615" y="24423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0" name="Ovale toelichting 9"/>
          <p:cNvSpPr/>
          <p:nvPr/>
        </p:nvSpPr>
        <p:spPr>
          <a:xfrm>
            <a:off x="625232" y="4124125"/>
            <a:ext cx="2631112" cy="1621693"/>
          </a:xfrm>
          <a:prstGeom prst="wedgeEllipseCallout">
            <a:avLst>
              <a:gd name="adj1" fmla="val -36326"/>
              <a:gd name="adj2" fmla="val 75405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p15839_d_v8_a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48" y="2629804"/>
            <a:ext cx="2055704" cy="1463741"/>
          </a:xfrm>
          <a:prstGeom prst="rect">
            <a:avLst/>
          </a:prstGeom>
        </p:spPr>
      </p:pic>
      <p:sp>
        <p:nvSpPr>
          <p:cNvPr id="12" name="Toelichting met afgeronde rechthoek 11"/>
          <p:cNvSpPr/>
          <p:nvPr/>
        </p:nvSpPr>
        <p:spPr>
          <a:xfrm>
            <a:off x="3376684" y="4178157"/>
            <a:ext cx="2055704" cy="1239593"/>
          </a:xfrm>
          <a:prstGeom prst="wedgeRoundRectCallout">
            <a:avLst>
              <a:gd name="adj1" fmla="val -49877"/>
              <a:gd name="adj2" fmla="val 9133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898769" y="4347180"/>
            <a:ext cx="23663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smtClean="0"/>
              <a:t>De tante van </a:t>
            </a:r>
          </a:p>
          <a:p>
            <a:r>
              <a:rPr lang="nl-NL" sz="3200" b="1" dirty="0" smtClean="0"/>
              <a:t>Martha</a:t>
            </a:r>
            <a:endParaRPr lang="nl-NL" sz="3200" b="1" dirty="0"/>
          </a:p>
        </p:txBody>
      </p:sp>
      <p:pic>
        <p:nvPicPr>
          <p:cNvPr id="6" name="Afbeelding 5" descr="wisk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823" y="4178157"/>
            <a:ext cx="1828800" cy="2413457"/>
          </a:xfrm>
          <a:prstGeom prst="rect">
            <a:avLst/>
          </a:prstGeom>
        </p:spPr>
      </p:pic>
      <p:pic>
        <p:nvPicPr>
          <p:cNvPr id="8" name="Afbeelding 7" descr="wipneus en pi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48" y="4380312"/>
            <a:ext cx="2032000" cy="2032000"/>
          </a:xfrm>
          <a:prstGeom prst="rect">
            <a:avLst/>
          </a:prstGeom>
        </p:spPr>
      </p:pic>
      <p:pic>
        <p:nvPicPr>
          <p:cNvPr id="13" name="Afbeelding 12" descr="auto brum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67" y="2743379"/>
            <a:ext cx="1685656" cy="1438250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3464714" y="4181629"/>
            <a:ext cx="1871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Meester</a:t>
            </a:r>
          </a:p>
          <a:p>
            <a:r>
              <a:rPr lang="nl-NL" sz="3200" b="1" dirty="0" smtClean="0"/>
              <a:t>Fred   </a:t>
            </a:r>
            <a:endParaRPr lang="nl-NL" sz="3200" b="1" dirty="0"/>
          </a:p>
        </p:txBody>
      </p:sp>
      <p:sp>
        <p:nvSpPr>
          <p:cNvPr id="18" name="Tekstvak 17"/>
          <p:cNvSpPr txBox="1"/>
          <p:nvPr/>
        </p:nvSpPr>
        <p:spPr>
          <a:xfrm>
            <a:off x="5614967" y="1417638"/>
            <a:ext cx="3071833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 smtClean="0"/>
              <a:t>Vader of moeder worden niet gezien als jeugdhelden.</a:t>
            </a:r>
            <a:endParaRPr lang="nl-NL" dirty="0"/>
          </a:p>
        </p:txBody>
      </p:sp>
      <p:pic>
        <p:nvPicPr>
          <p:cNvPr id="5" name="Afbeelding 4" descr="jeugdheld MacGyve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88" y="3069221"/>
            <a:ext cx="2822582" cy="1024324"/>
          </a:xfrm>
          <a:prstGeom prst="rect">
            <a:avLst/>
          </a:prstGeom>
        </p:spPr>
      </p:pic>
      <p:pic>
        <p:nvPicPr>
          <p:cNvPr id="19" name="Afbeelding 18" descr="BU00529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32" y="6433304"/>
            <a:ext cx="597385" cy="2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2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/>
      <p:bldP spid="17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Favourite</a:t>
            </a:r>
            <a:r>
              <a:rPr lang="nl-NL" dirty="0" smtClean="0"/>
              <a:t> </a:t>
            </a:r>
            <a:r>
              <a:rPr lang="nl-NL" dirty="0" err="1"/>
              <a:t>stories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37846" y="3809116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32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-1328615" y="24423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pic>
        <p:nvPicPr>
          <p:cNvPr id="14" name="Afbeelding 1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7" y="1394669"/>
            <a:ext cx="3255108" cy="1935641"/>
          </a:xfrm>
          <a:prstGeom prst="rect">
            <a:avLst/>
          </a:prstGeom>
        </p:spPr>
      </p:pic>
      <p:pic>
        <p:nvPicPr>
          <p:cNvPr id="15" name="Afbeelding 14" descr="the help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86" y="1456715"/>
            <a:ext cx="2825750" cy="1873595"/>
          </a:xfrm>
          <a:prstGeom prst="rect">
            <a:avLst/>
          </a:prstGeom>
        </p:spPr>
      </p:pic>
      <p:pic>
        <p:nvPicPr>
          <p:cNvPr id="16" name="Afbeelding 15" descr="little miss shunshin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7" y="3517884"/>
            <a:ext cx="3255108" cy="1783327"/>
          </a:xfrm>
          <a:prstGeom prst="rect">
            <a:avLst/>
          </a:prstGeom>
        </p:spPr>
      </p:pic>
      <p:pic>
        <p:nvPicPr>
          <p:cNvPr id="17" name="Afbeelding 16" descr="As-it-is-in-heaven_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86" y="3517884"/>
            <a:ext cx="2825750" cy="163893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6961" y="1456715"/>
            <a:ext cx="2119923" cy="3116287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961" y="4786923"/>
            <a:ext cx="2089666" cy="15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2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Werkblad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094509" y="1953491"/>
            <a:ext cx="69965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Favoriete</a:t>
            </a:r>
            <a:r>
              <a:rPr lang="en-US" sz="3200" dirty="0" smtClean="0"/>
              <a:t> </a:t>
            </a:r>
            <a:r>
              <a:rPr lang="en-US" sz="3200" dirty="0" err="1" smtClean="0"/>
              <a:t>verhaal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	recent of “</a:t>
            </a:r>
            <a:r>
              <a:rPr lang="en-US" sz="3200" dirty="0" err="1" smtClean="0"/>
              <a:t>klassiek</a:t>
            </a:r>
            <a:r>
              <a:rPr lang="en-US" sz="3200" dirty="0" smtClean="0"/>
              <a:t>”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Afbeelding 4" descr="BU00529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650" y="3006197"/>
            <a:ext cx="772068" cy="6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Macintosh HD:Users:miekeverbaarschot:Desktop:hoofdstuk boek :Schermafbeelding 2015-05-22 om 13.13.13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" b="1152"/>
          <a:stretch>
            <a:fillRect/>
          </a:stretch>
        </p:blipFill>
        <p:spPr bwMode="auto">
          <a:xfrm>
            <a:off x="83445" y="224357"/>
            <a:ext cx="8934095" cy="663364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5383892" y="2549620"/>
            <a:ext cx="2874891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WERK/TAAK</a:t>
            </a:r>
          </a:p>
          <a:p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37745" y="2435182"/>
            <a:ext cx="33657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817122" y="2594983"/>
            <a:ext cx="2894395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chemeClr val="bg1"/>
                </a:solidFill>
              </a:rPr>
              <a:t>DRIJFVEER</a:t>
            </a:r>
          </a:p>
          <a:p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33855" y="3823053"/>
            <a:ext cx="2344366" cy="13854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374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6088</TotalTime>
  <Words>151</Words>
  <Application>Microsoft Macintosh PowerPoint</Application>
  <PresentationFormat>Diavoorstelling (4:3)</PresentationFormat>
  <Paragraphs>69</Paragraphs>
  <Slides>12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ＭＳ Ｐゴシック</vt:lpstr>
      <vt:lpstr>ScalaSans-Bold</vt:lpstr>
      <vt:lpstr>Office-thema</vt:lpstr>
      <vt:lpstr>Workshop Storytelling Career Story Interview </vt:lpstr>
      <vt:lpstr>PowerPoint-presentatie</vt:lpstr>
      <vt:lpstr>Behoefte aan biographicy</vt:lpstr>
      <vt:lpstr>Werkblad</vt:lpstr>
      <vt:lpstr>Methode Career Story Interview</vt:lpstr>
      <vt:lpstr>Jeugdhelden</vt:lpstr>
      <vt:lpstr>Favourite stories</vt:lpstr>
      <vt:lpstr>Werkblad</vt:lpstr>
      <vt:lpstr>PowerPoint-presentatie</vt:lpstr>
      <vt:lpstr>Startvraag en opbrengst</vt:lpstr>
      <vt:lpstr>Opbrengsten</vt:lpstr>
      <vt:lpstr>    Meer weten:  artikel in het Complete Loopbaanboek    CSI coach vinden?  www.keuzesinloopbaan.nl    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Worklife Guidance</dc:title>
  <dc:creator>Lidia  van Engeland</dc:creator>
  <cp:lastModifiedBy>Mieke Verbaarschot</cp:lastModifiedBy>
  <cp:revision>71</cp:revision>
  <cp:lastPrinted>2016-10-11T10:21:42Z</cp:lastPrinted>
  <dcterms:created xsi:type="dcterms:W3CDTF">2016-05-26T16:41:13Z</dcterms:created>
  <dcterms:modified xsi:type="dcterms:W3CDTF">2019-02-25T15:24:54Z</dcterms:modified>
</cp:coreProperties>
</file>